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B444FF-E035-307D-3CA0-8741CAF9E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FC04B4C-910B-C57E-A2D4-BC194CC23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22E401-9F6C-0869-6DBB-4477777BC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5D16E-5ADB-468F-9449-AA8A781432B9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BE9CB7-AAE4-9DBA-6D53-59A074ABB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7D32F0-9726-85B5-5C80-4FE065AA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41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B5672D-2CBE-7C68-4A47-211273529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BFA52B-828F-437E-F92B-D1B73B322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9EFAC13-C73B-8952-9AA8-D843A78F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2648D-7724-46BB-9AEF-D4245A676C66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5BFB5D-8FDC-37D0-7375-1D9589AE2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9052C3-A166-4D90-754A-554FD55D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74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4F8049-7359-53D0-1810-4FCD4B3B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5E0982C-97D4-5FB8-08EA-2E3EDE70E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0C11D0-02E7-366D-2A91-A6D334C79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6773D-8934-42E9-B4D1-C281FA273F09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C15856-F0DD-6F93-BF00-63E3AF51D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439556-976F-22FA-2457-02016B1F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43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B3CCEA-01B5-69B2-6E0F-BBB049E02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7D5A47-203E-7F76-AFAF-C461DCE15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202E5EB-CF78-59DF-BB1D-8AF82285D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D0E8FB-83AE-07CF-4294-2BBFF718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540B-5547-406F-BF6F-B024F7823AF2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7B48AEE-0B32-B6C4-3314-A20DF5E02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C09E91D-DF72-A63B-98A5-1E4D9C5E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779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F57B6A-A552-8EAD-0FD1-4AA70FEA8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90A447-2578-346F-6E68-A335EA5C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C38ED1-04F2-C63B-BB14-925D396AE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F772AE5-D1BB-27B4-0D87-77F729C00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D7433CA-968C-44E5-55EC-B0E34904E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84423E-E47C-225B-85E5-2054B067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02989-1D58-4AE4-A7DA-8A526CCAF97B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2C67B8C-7B7F-C4C1-1B67-A38D943D6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7214D83-24F4-BF9F-B6D6-DC7A6F50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07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D8020A-37A8-C6E1-8386-6397E192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47DD2ED-BF31-1382-EE6A-7892F913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C6F-B157-4147-95E5-146511F040E2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D3671C1-47C8-29EC-9AA1-2C0993C2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0947BF2-4DC8-FF83-CF70-AE3A4BAA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25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4858938-E70D-C6A3-CB51-B7D4AA9B0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20BB-BD52-49E2-A902-88C4E696B639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BC73A45-299F-4FC1-81F0-9F6C86247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219AF9-D5D6-E317-E341-9DBE2E683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742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32F6FF-B574-FF97-00AE-1D80915F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D33786-E10C-B7F5-0452-B7742E87A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5CFA38C-3459-9561-ED98-2216401D87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73AB69-AC7E-DEA7-E45B-509974E8A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B7F0-F03B-4DB8-B8C4-C9F78CA2D801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A57529-25BD-3863-85FB-0944AEAC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0F0387-0489-9129-5763-D38A807D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83193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A1705F-9438-2D46-D747-60E316F40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B05B39D-7B4C-3DB3-569A-85CA33984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680DDC7-7B82-8C63-2DF2-0000A8372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CAFF724-8955-F501-1409-D3226754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8E1B-95CD-4492-8DFC-CDB6D6D07B55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96EB263-98BF-56BC-9117-E20894422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483816F-4A03-B572-B3B4-7A5B572F7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760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FFD796-C4F9-BA7E-FC60-54433AC06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D6DFB8-D22B-B6FC-0988-AD8A32273F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24FC9C-0B05-746E-353A-FF7C88180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8B7F0-F03B-4DB8-B8C4-C9F78CA2D801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3E0DE5-3E90-74FC-286D-C6411A75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138DB1-71E6-4C84-B946-E97187967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043617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3EEFBE1-8B5D-6F99-7358-E188F4C2F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CA9021-EF0C-0EB4-0C68-AAF0EA25D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237855-20B0-A905-C316-83E6312FD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42D2-DD8A-4408-A11E-6AD047935D85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5E580C8-F899-9A32-6859-C5DF1349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47D92F-027B-A7C0-11C3-3A3A3A4C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80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90F01CD-D51B-CC6B-F917-34969A110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61AB607-9E54-F741-EB45-0C4C2F3D2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FEF2550-742C-71A9-FB3B-17F592EAD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8B7F0-F03B-4DB8-B8C4-C9F78CA2D801}" type="datetime1">
              <a:rPr kumimoji="1" lang="ja-JP" altLang="en-US" smtClean="0"/>
              <a:t>2025/1/10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9230DE-C81A-2C53-9944-5FE4A0F101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F1A137-C654-6913-683C-993F0485E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C7796-D4E4-4092-9FE9-43748644F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995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1"/>
          <p:cNvSpPr>
            <a:spLocks noChangeArrowheads="1"/>
          </p:cNvSpPr>
          <p:nvPr/>
        </p:nvSpPr>
        <p:spPr bwMode="auto">
          <a:xfrm>
            <a:off x="252417" y="111128"/>
            <a:ext cx="8639175" cy="725585"/>
          </a:xfrm>
          <a:prstGeom prst="roundRect">
            <a:avLst>
              <a:gd name="adj" fmla="val 16917"/>
            </a:avLst>
          </a:prstGeom>
          <a:noFill/>
          <a:ln w="6350" algn="ctr">
            <a:noFill/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>
                <a:srgbClr val="FFA8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ja-JP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　　　　　労働基準監督署への報告様式（参考）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/>
        </p:nvGraphicFramePr>
        <p:xfrm>
          <a:off x="162986" y="974616"/>
          <a:ext cx="8784976" cy="5256588"/>
        </p:xfrm>
        <a:graphic>
          <a:graphicData uri="http://schemas.openxmlformats.org/drawingml/2006/table">
            <a:tbl>
              <a:tblPr/>
              <a:tblGrid>
                <a:gridCol w="1991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4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07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対象年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令和〇年分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検査実施年月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令和〇年〇月〇日</a:t>
                      </a:r>
                      <a:b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　　～〇月〇日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677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検査を実施した者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：事業場選任の産業医</a:t>
                      </a:r>
                      <a:b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：事業場所属の医師（</a:t>
                      </a: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以外の医師）、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　保健師、看護師又は精神保健福祉士</a:t>
                      </a:r>
                      <a:b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</a:t>
                      </a:r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：外部委託の医師、保健師、看護師又は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  <a:p>
                      <a:pPr algn="l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　精神保健福祉士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検査を受けた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労働者数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 人</a:t>
                      </a:r>
                    </a:p>
                  </a:txBody>
                  <a:tcPr marL="6170" marR="111061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2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面接指導を実施する予定の医師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：事業場選任の産業医</a:t>
                      </a:r>
                      <a:b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：事業場所属の医師（</a:t>
                      </a:r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以外の医師）</a:t>
                      </a:r>
                      <a:b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：外部委託先の医師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高ストレス者数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人</a:t>
                      </a:r>
                    </a:p>
                  </a:txBody>
                  <a:tcPr marL="6170" marR="111061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7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面接指導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対象者数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人</a:t>
                      </a:r>
                    </a:p>
                  </a:txBody>
                  <a:tcPr marL="6170" marR="111061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7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面接指導を</a:t>
                      </a:r>
                      <a:endParaRPr lang="en-US" altLang="ja-JP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受けた労働者数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人</a:t>
                      </a:r>
                    </a:p>
                  </a:txBody>
                  <a:tcPr marL="6170" marR="111061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451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集団ごとの分析の実施の有無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：検査結果の集団ごとの分析を行った</a:t>
                      </a:r>
                      <a:b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</a:br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</a:t>
                      </a:r>
                      <a:r>
                        <a:rPr lang="ja-JP" altLang="en-US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：検査結果の集団ごとの分析を行っていない</a:t>
                      </a: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6170" marR="6170" marT="61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6170" marR="6170" marT="617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BC7796-D4E4-4092-9FE9-43748644FBDA}" type="slidenum">
              <a:rPr kumimoji="1" lang="ja-JP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722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169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ＭＳ Ｐゴシック</vt:lpstr>
      <vt:lpstr>游ゴシック</vt:lpstr>
      <vt:lpstr>游ゴシック Light</vt:lpstr>
      <vt:lpstr>Arial</vt:lpstr>
      <vt:lpstr>Calibri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徳永 京子</dc:creator>
  <cp:lastModifiedBy>徳永 京子</cp:lastModifiedBy>
  <cp:revision>1</cp:revision>
  <dcterms:created xsi:type="dcterms:W3CDTF">2025-01-10T09:27:08Z</dcterms:created>
  <dcterms:modified xsi:type="dcterms:W3CDTF">2025-01-10T09:27:54Z</dcterms:modified>
</cp:coreProperties>
</file>